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4" r:id="rId4"/>
    <p:sldId id="263" r:id="rId5"/>
    <p:sldId id="262" r:id="rId6"/>
    <p:sldId id="257" r:id="rId7"/>
    <p:sldId id="260" r:id="rId8"/>
    <p:sldId id="259" r:id="rId9"/>
    <p:sldId id="258" r:id="rId10"/>
    <p:sldId id="261" r:id="rId11"/>
    <p:sldId id="256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72032C-1976-4629-A1BB-0E2896582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B046A68-2652-4D3C-9178-F78670534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B062029-D6D6-459A-88E4-035098F7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363D-D4D7-4042-A480-FF9DD4B6962A}" type="datetimeFigureOut">
              <a:rPr lang="sl-SI" smtClean="0"/>
              <a:t>20. 06. 2022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EBB2321-B374-4C1F-9AF5-DB61D3AAD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9F62A73-2864-4B4F-B63E-4E0EB6678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8863-512A-4372-B260-3D68C31137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706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7CD03F-DE92-4D8B-9B77-48B22F57C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E0D1886-E4D6-43D3-A00D-C5F55C04E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F4AF387-7203-4CDD-8CD7-2D3013E13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363D-D4D7-4042-A480-FF9DD4B6962A}" type="datetimeFigureOut">
              <a:rPr lang="sl-SI" smtClean="0"/>
              <a:t>20. 06. 2022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40298D7-7119-4035-8935-E7410880B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9480DF2-72AB-4CBA-BC32-D3F3F33C7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8863-512A-4372-B260-3D68C31137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573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B5DA0F68-90F8-46D0-9B0E-9ABE22EFAD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83A47B0-7E61-4323-942A-F90B301DD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E084963-DE90-4681-83CE-9301AAAC7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363D-D4D7-4042-A480-FF9DD4B6962A}" type="datetimeFigureOut">
              <a:rPr lang="sl-SI" smtClean="0"/>
              <a:t>20. 06. 2022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5F9FB34-59D8-42B7-815D-C0AF5344A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2E504B4-8D7D-471F-9373-5A6EE4420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8863-512A-4372-B260-3D68C31137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70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8A38E-C0E8-435C-BF8E-EC51371E4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7AC2FB9-A00B-4E58-8436-C251C8A7D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0AAC7C9-A63A-488C-B003-DE464375D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363D-D4D7-4042-A480-FF9DD4B6962A}" type="datetimeFigureOut">
              <a:rPr lang="sl-SI" smtClean="0"/>
              <a:t>20. 06. 2022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3521785-580D-45D6-85BD-3C76FC6EF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00AF370-25C7-4DFB-82CC-E8EF15555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8863-512A-4372-B260-3D68C31137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36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9C7D30-9119-43DC-98E5-44E52FE74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E9DDB9B-7817-4E4F-BED1-F21EA93FB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582425D-B49A-495D-96EC-1C47CCA8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363D-D4D7-4042-A480-FF9DD4B6962A}" type="datetimeFigureOut">
              <a:rPr lang="sl-SI" smtClean="0"/>
              <a:t>20. 06. 2022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1C3EE73-8C7F-4DCB-A3E2-53F3DD3E4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EE13205-2FAC-4717-B1A5-A41F5EAD5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8863-512A-4372-B260-3D68C31137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34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9C591D-7121-42D4-A818-5290C55B6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CEFF76D-80AB-4442-875E-894102B90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71330FA-28FD-400F-B8EB-09931976F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05EF912-CF18-49CE-8520-5BA33C736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363D-D4D7-4042-A480-FF9DD4B6962A}" type="datetimeFigureOut">
              <a:rPr lang="sl-SI" smtClean="0"/>
              <a:t>20. 06. 2022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9515091-EB29-4F90-8D49-6F6B055C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0FE4914-2D72-4273-879E-D798B556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8863-512A-4372-B260-3D68C31137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946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D5564E-DC73-496E-A09D-D0EA3C0E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15E8977-EE06-4841-83B2-273FCA948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DD96B9A-F342-4CAC-ADE2-0F06C53B0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D8764179-A07D-48EB-A18E-EA34094C7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F511282-D5EE-455B-9646-EEE9542C7B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CDB6C693-E5ED-4FBE-805F-D30B1C23D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363D-D4D7-4042-A480-FF9DD4B6962A}" type="datetimeFigureOut">
              <a:rPr lang="sl-SI" smtClean="0"/>
              <a:t>20. 06. 2022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B6B8680A-5200-4570-BAF9-3FE500D4D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68D8BF0A-CD71-41AB-A24F-96430CA44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8863-512A-4372-B260-3D68C31137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696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582CB0-3988-4B55-BF90-DFAB5E7B9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52C89E9-E27A-4924-9A75-9003EFAA4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363D-D4D7-4042-A480-FF9DD4B6962A}" type="datetimeFigureOut">
              <a:rPr lang="sl-SI" smtClean="0"/>
              <a:t>20. 06. 2022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C7BE6E1B-0C85-4849-971D-87392967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C04AA2C4-BA1B-4CEE-9011-86D575AF1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8863-512A-4372-B260-3D68C31137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51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C8B0ACB1-CA8D-402A-A7D6-F2817198C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363D-D4D7-4042-A480-FF9DD4B6962A}" type="datetimeFigureOut">
              <a:rPr lang="sl-SI" smtClean="0"/>
              <a:t>20. 06. 2022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2B1D331F-646A-4565-B2B3-9E164C610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AB648B2C-EF16-4668-8051-C2C88BA84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8863-512A-4372-B260-3D68C31137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892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B84E9A-05C3-456F-BFFA-A0B622642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AD86DBC-F2B7-4535-B3F1-DB987F4B3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416B33A-9153-4BA2-8440-F30276101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4578377-8CAA-4DE6-9410-D7480ABD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363D-D4D7-4042-A480-FF9DD4B6962A}" type="datetimeFigureOut">
              <a:rPr lang="sl-SI" smtClean="0"/>
              <a:t>20. 06. 2022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58F4603-9CF7-4BB7-A845-EFED4EDA1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8F0AF43-B8E9-4B97-A733-3D082C299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8863-512A-4372-B260-3D68C31137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564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35D3B4-811B-4996-AFA7-A4CA0FE67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BC53F46F-76B7-49BB-A3EB-8941F7117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A11109D-7FD5-4FDF-824E-7B48EF3B1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D0F3BFB-A471-4CC1-BB70-C2E60FB99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363D-D4D7-4042-A480-FF9DD4B6962A}" type="datetimeFigureOut">
              <a:rPr lang="sl-SI" smtClean="0"/>
              <a:t>20. 06. 2022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9CD2F4D-8B8F-4A24-97DB-F37194853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7E1EE93-1DDF-4D0D-8224-4196C949C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8863-512A-4372-B260-3D68C31137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052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2BF41F57-6338-4B76-B50B-418DE4ED8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A65FEA6-E41E-4C06-8939-88347FB7C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BACC3A1-50EA-4E4A-AB4D-D2B04A79AC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E363D-D4D7-4042-A480-FF9DD4B6962A}" type="datetimeFigureOut">
              <a:rPr lang="sl-SI" smtClean="0"/>
              <a:t>20. 06. 2022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6CB6ADD-E698-4C16-A354-9A8B58ADA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22C3B0B-5B1D-4FFB-BEDD-CE21B950B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18863-512A-4372-B260-3D68C31137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982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040269-23B0-4F81-B94D-5FE48878F35F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38100">
            <a:solidFill>
              <a:srgbClr val="92D050"/>
            </a:solidFill>
          </a:ln>
        </p:spPr>
        <p:txBody>
          <a:bodyPr/>
          <a:lstStyle/>
          <a:p>
            <a:pPr algn="ctr"/>
            <a:r>
              <a:rPr lang="sl-SI" dirty="0"/>
              <a:t>ROKOVNIK ZA VPIS V SREDNJE ŠOLE  ZA 2022/23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B7B80A9-E550-45B8-AF53-B277AF5EF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04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>
                <a:solidFill>
                  <a:srgbClr val="92D050"/>
                </a:solidFill>
              </a:rPr>
              <a:t>21. 6. 2022 </a:t>
            </a:r>
            <a:r>
              <a:rPr lang="sl-SI" dirty="0"/>
              <a:t>– Objava rezultatov 1. kroga izbirnega postopka.</a:t>
            </a:r>
          </a:p>
          <a:p>
            <a:pPr marL="0" indent="0">
              <a:buNone/>
            </a:pPr>
            <a:r>
              <a:rPr lang="sl-SI" u="sng" dirty="0"/>
              <a:t>do 15h </a:t>
            </a:r>
            <a:r>
              <a:rPr lang="sl-SI" dirty="0"/>
              <a:t>- MIZŠ posreduje podatke o prostih mestih za 2. krog.</a:t>
            </a:r>
          </a:p>
          <a:p>
            <a:pPr marL="0" indent="0">
              <a:buNone/>
            </a:pPr>
            <a:r>
              <a:rPr lang="sl-SI" u="sng" dirty="0"/>
              <a:t>do 16h </a:t>
            </a:r>
            <a:r>
              <a:rPr lang="sl-SI" dirty="0"/>
              <a:t>- Objava spodnjih mej 1. kroga izbirnega postopka </a:t>
            </a:r>
          </a:p>
          <a:p>
            <a:pPr marL="0" indent="0">
              <a:buNone/>
            </a:pPr>
            <a:endParaRPr lang="sl-SI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rgbClr val="92D050"/>
                </a:solidFill>
              </a:rPr>
              <a:t>23. 6. 2022 </a:t>
            </a:r>
            <a:r>
              <a:rPr lang="sl-SI" dirty="0"/>
              <a:t>- vnos prijav za 2. krog po naslednjem razporedu:</a:t>
            </a:r>
          </a:p>
          <a:p>
            <a:pPr marL="0" indent="0">
              <a:buNone/>
            </a:pPr>
            <a:r>
              <a:rPr lang="sl-SI" dirty="0"/>
              <a:t>Ura/Prva črka priimka kandidata:</a:t>
            </a:r>
          </a:p>
          <a:p>
            <a:pPr marL="0" indent="0">
              <a:buNone/>
            </a:pPr>
            <a:r>
              <a:rPr lang="sl-SI" dirty="0"/>
              <a:t>9.00-9.30: A-Č		11.30-12.00: Mo-O</a:t>
            </a:r>
          </a:p>
          <a:p>
            <a:pPr marL="0" indent="0">
              <a:buNone/>
            </a:pPr>
            <a:r>
              <a:rPr lang="sl-SI" dirty="0"/>
              <a:t>9.30-10.00: E-</a:t>
            </a:r>
            <a:r>
              <a:rPr lang="sl-SI" dirty="0" err="1"/>
              <a:t>Ka</a:t>
            </a:r>
            <a:r>
              <a:rPr lang="sl-SI" dirty="0"/>
              <a:t>		13.00-13.30: P</a:t>
            </a:r>
          </a:p>
          <a:p>
            <a:pPr marL="0" indent="0">
              <a:buNone/>
            </a:pPr>
            <a:r>
              <a:rPr lang="sl-SI" dirty="0"/>
              <a:t>10.00-10.30: Ki-Kor		13.30-14.00: R-Sm	</a:t>
            </a:r>
          </a:p>
          <a:p>
            <a:pPr marL="0" indent="0">
              <a:buNone/>
            </a:pPr>
            <a:r>
              <a:rPr lang="sl-SI" dirty="0"/>
              <a:t>10.30-11.00: Kos-Le		14.00-14.30: St-To</a:t>
            </a:r>
          </a:p>
          <a:p>
            <a:pPr marL="0" indent="0">
              <a:buNone/>
            </a:pPr>
            <a:r>
              <a:rPr lang="sl-SI" dirty="0"/>
              <a:t>11.00-11.30: Li-Mi		14.30-15.00: Tu-Ž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54754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31C829F-25CF-4B97-BFF3-B745950EA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1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0E0B866-A24C-4D1E-8762-9F79A7D97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5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7BEC198-1AC6-490F-A868-2E6D36795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8349"/>
            <a:ext cx="10515600" cy="4918614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92D050"/>
                </a:solidFill>
              </a:rPr>
              <a:t>30. 6. 2022 </a:t>
            </a:r>
            <a:r>
              <a:rPr lang="sl-SI" dirty="0"/>
              <a:t>– znani rezultati 2. kroga</a:t>
            </a:r>
          </a:p>
          <a:p>
            <a:pPr marL="0" indent="0">
              <a:buNone/>
            </a:pPr>
            <a:r>
              <a:rPr lang="sl-SI" dirty="0"/>
              <a:t>Kandidati bodo o rezultatih obveščeni v prostorih naše gimnazije.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>
                <a:solidFill>
                  <a:srgbClr val="92D050"/>
                </a:solidFill>
              </a:rPr>
              <a:t>do 1. 7. 2022, do 14.00 </a:t>
            </a:r>
            <a:r>
              <a:rPr lang="sl-SI" dirty="0"/>
              <a:t>– vpis na srednjo šolo v 2. krogu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>
                <a:solidFill>
                  <a:srgbClr val="92D050"/>
                </a:solidFill>
              </a:rPr>
              <a:t>4. 7. 2022 do 15h </a:t>
            </a:r>
            <a:r>
              <a:rPr lang="sl-SI" dirty="0"/>
              <a:t>– Objava prostih mest za 3. krog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>
                <a:solidFill>
                  <a:srgbClr val="92D050"/>
                </a:solidFill>
              </a:rPr>
              <a:t>do 31. 8. 2022 </a:t>
            </a:r>
            <a:r>
              <a:rPr lang="sl-SI" dirty="0"/>
              <a:t>– vpis na srednjih šolah, ki imajo še prosta mesta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76331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74F31C8-8DDF-4F9A-9EC1-063D34292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35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2EA613E-0A22-49EB-A975-32CCE9097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5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1D2BE4E-F4FE-4D27-B670-B792FF1F1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21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84C7A34A-4302-4F83-AE03-DF5C10074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19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EEB36E2-A74B-4B11-AE2D-8590ADE9E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94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6D4C3AD-7A34-4365-9FC6-17FC5EC7A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81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E460B30-46A3-4829-9926-3FB5682AD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81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182</Words>
  <Application>Microsoft Office PowerPoint</Application>
  <PresentationFormat>Širokozaslonsko</PresentationFormat>
  <Paragraphs>20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Officeova tema</vt:lpstr>
      <vt:lpstr>ROKOVNIK ZA VPIS V SREDNJE ŠOLE  ZA 2022/23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Kristian Majcen</dc:creator>
  <cp:lastModifiedBy>Petra Mustar</cp:lastModifiedBy>
  <cp:revision>3</cp:revision>
  <dcterms:created xsi:type="dcterms:W3CDTF">2022-06-20T12:55:16Z</dcterms:created>
  <dcterms:modified xsi:type="dcterms:W3CDTF">2022-06-20T13:28:41Z</dcterms:modified>
</cp:coreProperties>
</file>